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1pPr>
    <a:lvl2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2pPr>
    <a:lvl3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3pPr>
    <a:lvl4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4pPr>
    <a:lvl5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5pPr>
    <a:lvl6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6pPr>
    <a:lvl7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7pPr>
    <a:lvl8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8pPr>
    <a:lvl9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9pPr>
  </p:defaultTextStyle>
  <p:extLst>
    <p:ext uri="{521415D9-36F7-43E2-AB2F-B90AF26B5E84}">
      <p14:sectionLst xmlns:p14="http://schemas.microsoft.com/office/powerpoint/2010/main">
        <p14:section name="Sekcja bez tytułu" id="{BF3A24DC-E069-5B4B-91D0-6B9749AFE96D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D542"/>
    <a:srgbClr val="7896CF"/>
    <a:srgbClr val="645A5A"/>
    <a:srgbClr val="3C3C4C"/>
    <a:srgbClr val="B4A0AA"/>
    <a:srgbClr val="965F77"/>
    <a:srgbClr val="EA7C5A"/>
    <a:srgbClr val="6AB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6ABA9C"/>
        </a:fontRef>
        <a:srgbClr val="6ABA9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381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381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F3EF"/>
          </a:solidFill>
        </a:fill>
      </a:tcStyle>
    </a:wholeTbl>
    <a:band2H>
      <a:tcTxStyle/>
      <a:tcStyle>
        <a:tcBdr/>
        <a:fill>
          <a:solidFill>
            <a:srgbClr val="6ABA9C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3E6DE"/>
          </a:solidFill>
        </a:fill>
      </a:tcStyle>
    </a:wholeTbl>
    <a:band2H>
      <a:tcTxStyle/>
      <a:tcStyle>
        <a:tcBdr/>
        <a:fill>
          <a:solidFill>
            <a:srgbClr val="EAF3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328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404643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1pPr>
    <a:lvl2pPr indent="228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2pPr>
    <a:lvl3pPr indent="457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3pPr>
    <a:lvl4pPr indent="685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4pPr>
    <a:lvl5pPr indent="9144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5pPr>
    <a:lvl6pPr indent="11430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6pPr>
    <a:lvl7pPr indent="1371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7pPr>
    <a:lvl8pPr indent="1600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8pPr>
    <a:lvl9pPr indent="1828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ajd pierwszy">
    <p:bg>
      <p:bgPr>
        <a:solidFill>
          <a:srgbClr val="FED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3937000" y="11059872"/>
            <a:ext cx="3429000" cy="1154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3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8597032" y="1107015"/>
            <a:ext cx="5080002" cy="1110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5.png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142828" y="1107015"/>
            <a:ext cx="4973429" cy="166801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ipsumc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pierwsz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3937000" y="11059872"/>
            <a:ext cx="3429000" cy="1154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3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8597032" y="1107015"/>
            <a:ext cx="5080002" cy="1110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5.png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142828" y="1107015"/>
            <a:ext cx="4973429" cy="166801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16764002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7896C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6764000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6764001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11" name="image3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8597032" y="1107015"/>
            <a:ext cx="5080002" cy="111077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21420836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7896C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21420835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20364450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sp>
        <p:nvSpPr>
          <p:cNvPr id="7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16764002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FED542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6764000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6764001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pic>
        <p:nvPicPr>
          <p:cNvPr id="12" name="image6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8542000" y="1157815"/>
            <a:ext cx="5080000" cy="1110776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21420836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FED542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21420835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20364450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sp>
        <p:nvSpPr>
          <p:cNvPr id="7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owy tło">
    <p:bg>
      <p:bgPr>
        <a:solidFill>
          <a:srgbClr val="FED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2.jpe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4" y="3833814"/>
            <a:ext cx="19816627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7896C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 smtClean="0"/>
              <a:t>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r>
              <a:rPr lang="pl-PL" dirty="0" smtClean="0"/>
              <a:t> </a:t>
            </a:r>
            <a:r>
              <a:rPr lang="pl-PL" dirty="0" err="1" smtClean="0"/>
              <a:t>ipsum</a:t>
            </a:r>
            <a:r>
              <a:rPr lang="pl-PL" dirty="0" smtClean="0"/>
              <a:t> Lorem </a:t>
            </a:r>
            <a:r>
              <a:rPr lang="pl-PL" dirty="0" err="1" smtClean="0"/>
              <a:t>ipsum</a:t>
            </a:r>
            <a:r>
              <a:rPr lang="pl-PL" dirty="0" smtClean="0"/>
              <a:t> </a:t>
            </a:r>
            <a:r>
              <a:rPr lang="pl-PL" dirty="0" err="1" smtClean="0"/>
              <a:t>lorem</a:t>
            </a:r>
            <a:endParaRPr lang="pl-PL" dirty="0"/>
          </a:p>
        </p:txBody>
      </p:sp>
      <p:sp>
        <p:nvSpPr>
          <p:cNvPr id="6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19816763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 smtClean="0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9816763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 smtClean="0"/>
              <a:t>Tekst długi, który może zaczynać się od ozdobnego cytatu</a:t>
            </a:r>
            <a:endParaRPr lang="pl-PL" dirty="0"/>
          </a:p>
        </p:txBody>
      </p:sp>
      <p:sp>
        <p:nvSpPr>
          <p:cNvPr id="10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3"/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>
            <a:lvl1pPr>
              <a:defRPr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r>
              <a:t>Przykładowa tabela</a:t>
            </a:r>
          </a:p>
        </p:txBody>
      </p:sp>
      <p:sp>
        <p:nvSpPr>
          <p:cNvPr id="6" name="Symbol zastępczy tabeli 9"/>
          <p:cNvSpPr>
            <a:spLocks noGrp="1"/>
          </p:cNvSpPr>
          <p:nvPr>
            <p:ph type="tbl" sz="quarter" idx="10"/>
          </p:nvPr>
        </p:nvSpPr>
        <p:spPr>
          <a:xfrm>
            <a:off x="5314950" y="3617913"/>
            <a:ext cx="13717588" cy="7920037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pic>
        <p:nvPicPr>
          <p:cNvPr id="7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ykr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04"/>
          <p:cNvSpPr>
            <a:spLocks noGrp="1"/>
          </p:cNvSpPr>
          <p:nvPr>
            <p:ph type="body" sz="quarter" idx="4294967295"/>
          </p:nvPr>
        </p:nvSpPr>
        <p:spPr>
          <a:xfrm>
            <a:off x="17243425" y="3870326"/>
            <a:ext cx="6361113" cy="721677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400"/>
              </a:spcBef>
              <a:defRPr sz="3500"/>
            </a:pPr>
            <a:r>
              <a:rPr dirty="0"/>
              <a:t> Lorem ipsum lorem ipsum </a:t>
            </a:r>
          </a:p>
          <a:p>
            <a:pPr>
              <a:spcBef>
                <a:spcPts val="400"/>
              </a:spcBef>
              <a:defRPr sz="3500"/>
            </a:pPr>
            <a:r>
              <a:rPr dirty="0"/>
              <a:t> Lorem ipsum</a:t>
            </a:r>
          </a:p>
        </p:txBody>
      </p:sp>
      <p:sp>
        <p:nvSpPr>
          <p:cNvPr id="16" name="Shape 106"/>
          <p:cNvSpPr/>
          <p:nvPr userDrawn="1"/>
        </p:nvSpPr>
        <p:spPr>
          <a:xfrm>
            <a:off x="16764000" y="4115810"/>
            <a:ext cx="313315" cy="313316"/>
          </a:xfrm>
          <a:prstGeom prst="ellipse">
            <a:avLst/>
          </a:prstGeom>
          <a:solidFill>
            <a:srgbClr val="FED542"/>
          </a:solidFill>
          <a:ln w="12700">
            <a:miter lim="400000"/>
          </a:ln>
        </p:spPr>
        <p:txBody>
          <a:bodyPr lIns="110709" tIns="110709" rIns="110709" bIns="110709"/>
          <a:lstStyle/>
          <a:p>
            <a:endParaRPr/>
          </a:p>
        </p:txBody>
      </p:sp>
      <p:sp>
        <p:nvSpPr>
          <p:cNvPr id="17" name="Shape 107"/>
          <p:cNvSpPr/>
          <p:nvPr userDrawn="1"/>
        </p:nvSpPr>
        <p:spPr>
          <a:xfrm>
            <a:off x="16764000" y="4827010"/>
            <a:ext cx="313315" cy="313316"/>
          </a:xfrm>
          <a:prstGeom prst="ellipse">
            <a:avLst/>
          </a:prstGeom>
          <a:solidFill>
            <a:srgbClr val="7896CF"/>
          </a:solidFill>
          <a:ln w="12700">
            <a:miter lim="400000"/>
          </a:ln>
        </p:spPr>
        <p:txBody>
          <a:bodyPr lIns="110709" tIns="110709" rIns="110709" bIns="110709"/>
          <a:lstStyle/>
          <a:p>
            <a:endParaRPr/>
          </a:p>
        </p:txBody>
      </p:sp>
      <p:sp>
        <p:nvSpPr>
          <p:cNvPr id="18" name="Symbol zastępczy wykresu 2"/>
          <p:cNvSpPr>
            <a:spLocks noGrp="1"/>
          </p:cNvSpPr>
          <p:nvPr>
            <p:ph type="chart" sz="quarter" idx="10"/>
          </p:nvPr>
        </p:nvSpPr>
        <p:spPr>
          <a:xfrm>
            <a:off x="1269998" y="3870325"/>
            <a:ext cx="14589128" cy="72167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19" name="Shape 93"/>
          <p:cNvSpPr>
            <a:spLocks noGrp="1"/>
          </p:cNvSpPr>
          <p:nvPr>
            <p:ph type="title" idx="4294967295" hasCustomPrompt="1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>
            <a:lvl1pPr>
              <a:defRPr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r>
              <a:rPr lang="pl-PL" dirty="0" smtClean="0"/>
              <a:t>Wykres z opisem</a:t>
            </a:r>
            <a:endParaRPr dirty="0"/>
          </a:p>
        </p:txBody>
      </p:sp>
      <p:sp>
        <p:nvSpPr>
          <p:cNvPr id="11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111"/>
          <p:cNvSpPr>
            <a:spLocks noGrp="1"/>
          </p:cNvSpPr>
          <p:nvPr>
            <p:ph type="body" sz="half" idx="4294967295"/>
          </p:nvPr>
        </p:nvSpPr>
        <p:spPr>
          <a:xfrm>
            <a:off x="17094201" y="4500562"/>
            <a:ext cx="6510338" cy="703738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</a:pPr>
            <a:r>
              <a:rPr dirty="0"/>
              <a:t>Lorem ipsum  lorem ipsum  lore lorem ipsum lorem ipsum lorem ipsum.</a:t>
            </a:r>
          </a:p>
          <a:p>
            <a:pPr>
              <a:spcBef>
                <a:spcPts val="500"/>
              </a:spcBef>
            </a:pPr>
            <a:endParaRPr dirty="0"/>
          </a:p>
          <a:p>
            <a:pPr>
              <a:spcBef>
                <a:spcPts val="500"/>
              </a:spcBef>
            </a:pPr>
            <a:endParaRPr dirty="0"/>
          </a:p>
          <a:p>
            <a:pPr>
              <a:spcBef>
                <a:spcPts val="500"/>
              </a:spcBef>
            </a:pPr>
            <a:r>
              <a:rPr dirty="0"/>
              <a:t>Lorem ipsum  lorem ipsum  lore lorem ipsum lorem ipsum lorem ipsum.</a:t>
            </a:r>
          </a:p>
        </p:txBody>
      </p:sp>
      <p:sp>
        <p:nvSpPr>
          <p:cNvPr id="5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079788" cy="11537950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hape 80">
            <a:extLst>
              <a:ext uri="{FF2B5EF4-FFF2-40B4-BE49-F238E27FC236}">
                <a16:creationId xmlns:a16="http://schemas.microsoft.com/office/drawing/2014/main" xmlns="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‹nr›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268">
          <p15:clr>
            <a:srgbClr val="FBAE40"/>
          </p15:clr>
        </p15:guide>
        <p15:guide id="2" pos="101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pierwszy mięta">
    <p:bg>
      <p:bgPr>
        <a:solidFill>
          <a:srgbClr val="7896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6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8542000" y="1157815"/>
            <a:ext cx="5080000" cy="1110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5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142828" y="1107015"/>
            <a:ext cx="4973429" cy="1668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4.png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3937000" y="11059872"/>
            <a:ext cx="3429000" cy="115475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pierwszy mię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6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8542000" y="1157815"/>
            <a:ext cx="5080000" cy="1110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5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142828" y="1107015"/>
            <a:ext cx="4973429" cy="1668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4.png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3937000" y="11059872"/>
            <a:ext cx="3429000" cy="115475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 smtClean="0">
                <a:solidFill>
                  <a:srgbClr val="3C3C4C"/>
                </a:solidFill>
              </a:rPr>
              <a:t>Tytuł prezentacji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lorem</a:t>
            </a:r>
            <a:r>
              <a:rPr lang="pl-PL" dirty="0" smtClean="0">
                <a:solidFill>
                  <a:srgbClr val="3C3C4C"/>
                </a:solidFill>
              </a:rPr>
              <a:t> </a:t>
            </a:r>
            <a:r>
              <a:rPr lang="pl-PL" dirty="0" err="1" smtClean="0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4.png"/>
          <p:cNvPicPr>
            <a:picLocks noChangeAspect="1"/>
          </p:cNvPicPr>
          <p:nvPr userDrawn="1"/>
        </p:nvPicPr>
        <p:blipFill>
          <a:blip r:embed="rId14">
            <a:extLst/>
          </a:blip>
          <a:stretch>
            <a:fillRect/>
          </a:stretch>
        </p:blipFill>
        <p:spPr>
          <a:xfrm>
            <a:off x="3937000" y="11059872"/>
            <a:ext cx="3429000" cy="1154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3.png"/>
          <p:cNvPicPr>
            <a:picLocks noChangeAspect="1"/>
          </p:cNvPicPr>
          <p:nvPr userDrawn="1"/>
        </p:nvPicPr>
        <p:blipFill>
          <a:blip r:embed="rId15">
            <a:extLst/>
          </a:blip>
          <a:stretch>
            <a:fillRect/>
          </a:stretch>
        </p:blipFill>
        <p:spPr>
          <a:xfrm>
            <a:off x="18597032" y="1107015"/>
            <a:ext cx="5080002" cy="1110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5.png"/>
          <p:cNvPicPr>
            <a:picLocks noChangeAspect="1"/>
          </p:cNvPicPr>
          <p:nvPr userDrawn="1"/>
        </p:nvPicPr>
        <p:blipFill>
          <a:blip r:embed="rId16">
            <a:extLst/>
          </a:blip>
          <a:stretch>
            <a:fillRect/>
          </a:stretch>
        </p:blipFill>
        <p:spPr>
          <a:xfrm>
            <a:off x="1142828" y="1107015"/>
            <a:ext cx="4973429" cy="166801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 txBox="1">
            <a:spLocks/>
          </p:cNvSpPr>
          <p:nvPr userDrawn="1"/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 marL="0" marR="0" indent="0" algn="l" defTabSz="1087437" rtl="0" latinLnBrk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1pPr>
            <a:lvl2pPr marL="681566" marR="0" indent="-338666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2pPr>
            <a:lvl3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3pPr>
            <a:lvl4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4pPr>
            <a:lvl5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5pPr>
            <a:lvl6pPr marL="8001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6pPr>
            <a:lvl7pPr marL="12573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7pPr>
            <a:lvl8pPr marL="17145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8pPr>
            <a:lvl9pPr marL="21717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9pPr>
          </a:lstStyle>
          <a:p>
            <a:pPr hangingPunct="1"/>
            <a:r>
              <a:rPr lang="pl-PL" smtClean="0"/>
              <a:t>Tytuł prezentacji lorem ipsum lorem ipsum lorem ipsum lorem ipsum</a:t>
            </a:r>
            <a:endParaRPr lang="pl-P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65" r:id="rId3"/>
    <p:sldLayoutId id="2147483668" r:id="rId4"/>
    <p:sldLayoutId id="2147483670" r:id="rId5"/>
    <p:sldLayoutId id="2147483671" r:id="rId6"/>
    <p:sldLayoutId id="2147483658" r:id="rId7"/>
    <p:sldLayoutId id="2147483660" r:id="rId8"/>
    <p:sldLayoutId id="2147483664" r:id="rId9"/>
    <p:sldLayoutId id="2147483663" r:id="rId10"/>
    <p:sldLayoutId id="2147483666" r:id="rId11"/>
    <p:sldLayoutId id="2147483669" r:id="rId12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 charset="0"/>
          <a:ea typeface="+mn-ea"/>
          <a:cs typeface="+mn-cs"/>
          <a:sym typeface="Helvetica"/>
        </a:defRPr>
      </a:lvl1pPr>
      <a:lvl2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1pPr>
      <a:lvl2pPr marL="681566" marR="0" indent="-338666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2pPr>
      <a:lvl3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3pPr>
      <a:lvl4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4pPr>
      <a:lvl5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5pPr>
      <a:lvl6pPr marL="8001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6pPr>
      <a:lvl7pPr marL="12573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7pPr>
      <a:lvl8pPr marL="17145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8pPr>
      <a:lvl9pPr marL="21717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9pPr>
    </p:bodyStyle>
    <p:otherStyle>
      <a:lvl1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1pPr>
      <a:lvl2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2pPr>
      <a:lvl3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3pPr>
      <a:lvl4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4pPr>
      <a:lvl5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5pPr>
      <a:lvl6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6pPr>
      <a:lvl7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7pPr>
      <a:lvl8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8pPr>
      <a:lvl9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42">
          <p15:clr>
            <a:srgbClr val="F26B43"/>
          </p15:clr>
        </p15:guide>
        <p15:guide id="2" pos="14869">
          <p15:clr>
            <a:srgbClr val="F26B43"/>
          </p15:clr>
        </p15:guide>
        <p15:guide id="3" orient="horz" pos="4420">
          <p15:clr>
            <a:srgbClr val="F26B43"/>
          </p15:clr>
        </p15:guide>
        <p15:guide id="4" pos="23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tekstu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2919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rgbClr val="6ABA9C"/>
      </a:dk1>
      <a:lt1>
        <a:srgbClr val="6ABA9C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0</Words>
  <Application>Microsoft Macintosh PowerPoint</Application>
  <PresentationFormat>Niestandardowy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Adagio_Slab</vt:lpstr>
      <vt:lpstr>Helvetica</vt:lpstr>
      <vt:lpstr>Radikal WUT</vt:lpstr>
      <vt:lpstr>Times New Roman</vt:lpstr>
      <vt:lpstr>Office</vt:lpstr>
      <vt:lpstr>Prezentacja programu PowerPoint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Użytkownik Microsoft Office</cp:lastModifiedBy>
  <cp:revision>30</cp:revision>
  <dcterms:modified xsi:type="dcterms:W3CDTF">2018-04-25T11:34:41Z</dcterms:modified>
</cp:coreProperties>
</file>